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B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783" autoAdjust="0"/>
  </p:normalViewPr>
  <p:slideViewPr>
    <p:cSldViewPr>
      <p:cViewPr>
        <p:scale>
          <a:sx n="75" d="100"/>
          <a:sy n="75" d="100"/>
        </p:scale>
        <p:origin x="1530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D8C47-683F-49ED-B03A-87BA38B8BD1E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A838E-90F2-4FE4-B664-85805B39A62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A838E-90F2-4FE4-B664-85805B39A62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3884872971"/>
      </p:ext>
    </p:extLst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1451353087"/>
      </p:ext>
    </p:extLst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1637460587"/>
      </p:ext>
    </p:extLst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513171289"/>
      </p:ext>
    </p:extLst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353214940"/>
      </p:ext>
    </p:extLst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2495202651"/>
      </p:ext>
    </p:extLst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2427908330"/>
      </p:ext>
    </p:extLst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3671533917"/>
      </p:ext>
    </p:extLst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3337792768"/>
      </p:ext>
    </p:extLst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4130294171"/>
      </p:ext>
    </p:extLst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3611978169"/>
      </p:ext>
    </p:extLst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6B278-4EE4-422A-A72B-15C2D47A11E1}" type="datetimeFigureOut">
              <a:rPr lang="en-PH" smtClean="0"/>
              <a:pPr/>
              <a:t>7/25/2012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513FA-6F1C-4F20-B43F-CECC69287F66}" type="slidenum">
              <a:rPr lang="en-PH" smtClean="0"/>
              <a:pPr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xmlns="" val="4247747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ph/imgres?q=numbers+wallpaper&amp;num=10&amp;hl=fil&amp;biw=1440&amp;bih=754&amp;tbm=isch&amp;tbnid=f06ztxzbnMZN5M:&amp;imgrefurl=http://good-wallpapers.com/3d/6059&amp;docid=nJ0zF4nh71TIPM&amp;imgurl=http://good-wallpapers.com/pictures/6059/Numbers.jpg&amp;w=1920&amp;h=1200&amp;ei=wRIQULerDaH-mAXEuoGIAg&amp;zoom=1&amp;iact=rc&amp;dur=424&amp;sig=106358933174628975922&amp;page=1&amp;tbnh=124&amp;tbnw=152&amp;start=0&amp;ndsp=28&amp;ved=1t:429,r:1,s:0,i:71&amp;tx=69&amp;ty=72" TargetMode="External"/><Relationship Id="rId3" Type="http://schemas.openxmlformats.org/officeDocument/2006/relationships/image" Target="../media/image11.jpeg"/><Relationship Id="rId7" Type="http://schemas.openxmlformats.org/officeDocument/2006/relationships/hyperlink" Target="http://www.google.com.ph/imgres?q=crayons+background&amp;hl=fil&amp;biw=1440&amp;bih=754&amp;tbm=isch&amp;tbnid=pmaOi9rtqqxZrM:&amp;imgrefurl=http://www.dragonartz.net/2010/06/06/crayons-vector/&amp;docid=Ob9g_Lz_VfaxSM&amp;imgurl=http://www.dragonartz.net/wp-content/uploads/2010/06/Vector-Crayons-Prev-by-DragonArt.jpg&amp;w=495&amp;h=495&amp;ei=3hsQULv8OImYmQWF44H4Ag&amp;zoom=1&amp;iact=hc&amp;vpx=178&amp;vpy=5&amp;dur=514&amp;hovh=225&amp;hovw=225&amp;tx=111&amp;ty=129&amp;sig=106358933174628975922&amp;page=2&amp;tbnh=141&amp;tbnw=141&amp;start=28&amp;ndsp=35&amp;ved=1t:429,r:14,s:28,i:199" TargetMode="External"/><Relationship Id="rId12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ppleadayproject.wordpress.com/" TargetMode="External"/><Relationship Id="rId11" Type="http://schemas.openxmlformats.org/officeDocument/2006/relationships/hyperlink" Target="http://www.google.com.ph/imgres?q=wallpaper&amp;start=174&amp;um=1&amp;hl=fil&amp;client=firefox-a&amp;rls=org.mozilla%3Aen-US%3Aofficial&amp;biw=1191&amp;bih=556&amp;tbm=isch&amp;tbnid=lhDkpfdRelf-sM%3A&amp;imgrefurl=http%3A%2F%2Fpetsfunnies.com%2Fanimals-wallpaper%2Fbutterfly-funnies-wallpaper.html&amp;docid=UD9Ze19J_6OorM&amp;imgurl=http%3A%2F%2Fpetsfunnies.com%2Fwp-content%2Fuploads%2F2011%2F06%2Fbutterfly-wallpaper1.jpg&amp;w=1024&amp;h=768&amp;ei=IwoQUNLINYbwmAWgooD4DQ&amp;zoom=1&amp;iact=hc&amp;vpx=643&amp;vpy=152&amp;dur=1858&amp;hovh=194&amp;hovw=259&amp;tx=191&amp;ty=129&amp;sig=113532538998090956203&amp;page=15&amp;tbnh=163&amp;tbnw=258&amp;ndsp=12&amp;ved=1t%3A429%2Cr%3A6%2Cs%3A174%2Ci%3A305&amp;fb_source=message" TargetMode="External"/><Relationship Id="rId5" Type="http://schemas.openxmlformats.org/officeDocument/2006/relationships/hyperlink" Target="http://www.blackgirlsrun.com/bgr-eats-introduction-to-juicing-2/" TargetMode="External"/><Relationship Id="rId10" Type="http://schemas.openxmlformats.org/officeDocument/2006/relationships/hyperlink" Target="http://hdw.eweb4.com/out/132323.html" TargetMode="External"/><Relationship Id="rId4" Type="http://schemas.openxmlformats.org/officeDocument/2006/relationships/hyperlink" Target="http://ccpalate.blogspot.com/2011/11/janices-apple-blackberry-crisp.html" TargetMode="External"/><Relationship Id="rId9" Type="http://schemas.openxmlformats.org/officeDocument/2006/relationships/hyperlink" Target="http://www.google.com.ph/imgres?q=2+%2B+2&amp;hl=fil&amp;biw=1440&amp;bih=754&amp;tbm=isch&amp;tbnid=LUeJNH1hhO1c_M:&amp;imgrefurl=http://www.rjcooper.com/2%2B2/index.html&amp;docid=_i_HPkpUQBgyXM&amp;imgurl=http://www.rjcooper.com/2%252B2/fact.jpg&amp;w=642&amp;h=480&amp;ei=kyAQUKHEIfHPmAXY2IGYCA&amp;zoom=1&amp;iact=hc&amp;vpx=362&amp;vpy=147&amp;dur=581&amp;hovh=194&amp;hovw=260&amp;tx=173&amp;ty=123&amp;sig=106358933174628975922&amp;page=1&amp;tbnh=130&amp;tbnw=173&amp;start=0&amp;ndsp=28&amp;ved=1t:429,r:1,s:0,i:6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Numbers.jpg"/>
          <p:cNvPicPr>
            <a:picLocks noChangeAspect="1" noChangeArrowheads="1"/>
          </p:cNvPicPr>
          <p:nvPr/>
        </p:nvPicPr>
        <p:blipFill>
          <a:blip r:embed="rId2"/>
          <a:srcRect l="6383" r="85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581400" y="1143000"/>
            <a:ext cx="10668000" cy="152400"/>
          </a:xfrm>
          <a:prstGeom prst="rect">
            <a:avLst/>
          </a:prstGeom>
          <a:solidFill>
            <a:srgbClr val="F2F2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839200" y="457200"/>
            <a:ext cx="6172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88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reativeBlock BB" pitchFamily="34" charset="0"/>
                <a:cs typeface="Aharoni" pitchFamily="2" charset="-79"/>
              </a:rPr>
              <a:t>NUMBERS</a:t>
            </a:r>
            <a:endParaRPr lang="en-PH" sz="8800" b="1" dirty="0">
              <a:ln w="18000">
                <a:solidFill>
                  <a:schemeClr val="bg1"/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reativeBlock BB" pitchFamily="34" charset="0"/>
              <a:cs typeface="Aharoni" pitchFamily="2" charset="-79"/>
            </a:endParaRPr>
          </a:p>
        </p:txBody>
      </p:sp>
      <p:sp>
        <p:nvSpPr>
          <p:cNvPr id="10" name="TextBox 9">
            <a:hlinkClick r:id="rId3" action="ppaction://hlinksldjump"/>
          </p:cNvPr>
          <p:cNvSpPr txBox="1"/>
          <p:nvPr/>
        </p:nvSpPr>
        <p:spPr>
          <a:xfrm>
            <a:off x="7162800" y="6248400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&gt;&gt;NEXT SLIDE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6435277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21E-6 L -0.64584 -3.321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33333E-6 -1.63737E-6 L -0.6875 -0.00532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animClr clrSpc="rgb">
                                      <p:cBhvr>
                                        <p:cTn id="13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6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  <p:bldP spid="4" grpId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etsfunnies.com/wp-content/uploads/2011/06/butterfly-wallpaper1.jp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493"/>
          <a:stretch>
            <a:fillRect/>
          </a:stretch>
        </p:blipFill>
        <p:spPr bwMode="auto">
          <a:xfrm>
            <a:off x="0" y="-78657"/>
            <a:ext cx="9144000" cy="6936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838200"/>
            <a:ext cx="5334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4000" b="1" dirty="0" smtClean="0">
                <a:ln w="28575">
                  <a:solidFill>
                    <a:srgbClr val="FFFF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reativeBlock BB" pitchFamily="34" charset="0"/>
              </a:rPr>
              <a:t>Tasking:</a:t>
            </a:r>
          </a:p>
          <a:p>
            <a:endParaRPr lang="en-PH" sz="2400" dirty="0">
              <a:solidFill>
                <a:schemeClr val="bg1"/>
              </a:solidFill>
              <a:latin typeface="CreativeBlock BB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Slide 0 and 4 – </a:t>
            </a:r>
            <a:r>
              <a:rPr lang="en-PH" sz="2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Punay</a:t>
            </a: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, Katrina Kate Dianne D.</a:t>
            </a:r>
          </a:p>
          <a:p>
            <a:pPr marL="285750" indent="-285750"/>
            <a:endParaRPr lang="en-PH" sz="2400" b="1" dirty="0">
              <a:ln w="12700">
                <a:solidFill>
                  <a:srgbClr val="7030A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reativeBlock BB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Slide 1 – </a:t>
            </a:r>
            <a:r>
              <a:rPr lang="en-PH" sz="2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Lendio</a:t>
            </a: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, </a:t>
            </a:r>
            <a:r>
              <a:rPr lang="en-PH" sz="2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Mardette</a:t>
            </a: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 Anne</a:t>
            </a:r>
          </a:p>
          <a:p>
            <a:pPr marL="285750" indent="-285750">
              <a:buFont typeface="Wingdings" pitchFamily="2" charset="2"/>
              <a:buChar char="Ø"/>
            </a:pPr>
            <a:endParaRPr lang="en-PH" sz="2400" b="1" dirty="0">
              <a:ln w="12700">
                <a:solidFill>
                  <a:srgbClr val="7030A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reativeBlock BB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Slide </a:t>
            </a: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2 and slide compiler </a:t>
            </a: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– Ramirez, </a:t>
            </a: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Marvin C.</a:t>
            </a:r>
            <a:endParaRPr lang="en-PH" sz="2400" b="1" dirty="0" smtClean="0">
              <a:ln w="12700">
                <a:solidFill>
                  <a:srgbClr val="7030A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reativeBlock BB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en-PH" sz="2400" b="1" dirty="0">
              <a:ln w="12700">
                <a:solidFill>
                  <a:srgbClr val="7030A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reativeBlock BB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Slide 3 – </a:t>
            </a:r>
            <a:r>
              <a:rPr lang="en-PH" sz="2400" b="1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Damos</a:t>
            </a:r>
            <a:r>
              <a:rPr lang="en-PH" sz="24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reativeBlock BB" pitchFamily="34" charset="0"/>
              </a:rPr>
              <a:t>, Mark Jay</a:t>
            </a:r>
          </a:p>
          <a:p>
            <a:endParaRPr lang="en-PH" sz="2400" dirty="0">
              <a:solidFill>
                <a:schemeClr val="bg1"/>
              </a:solidFill>
              <a:latin typeface="CreativeBlock BB" pitchFamily="34" charset="0"/>
            </a:endParaRPr>
          </a:p>
          <a:p>
            <a:endParaRPr lang="en-PH" sz="2400" dirty="0">
              <a:solidFill>
                <a:schemeClr val="bg1"/>
              </a:solidFill>
              <a:latin typeface="CreativeBlock BB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57800" y="685800"/>
            <a:ext cx="3606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CONTENTS: (CLICK the 	             links below) 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629400" y="1752600"/>
            <a:ext cx="1712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SundayComics BB" pitchFamily="2" charset="0"/>
              </a:rPr>
              <a:t>Preschool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SundayComics BB" pitchFamily="2" charset="0"/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6629400" y="2514600"/>
            <a:ext cx="2258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SundayComics BB" pitchFamily="2" charset="0"/>
              </a:rPr>
              <a:t>Grade School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SundayComics BB" pitchFamily="2" charset="0"/>
            </a:endParaRPr>
          </a:p>
        </p:txBody>
      </p:sp>
      <p:sp>
        <p:nvSpPr>
          <p:cNvPr id="8" name="TextBox 7">
            <a:hlinkClick r:id="rId5" action="ppaction://hlinksldjump"/>
          </p:cNvPr>
          <p:cNvSpPr txBox="1"/>
          <p:nvPr/>
        </p:nvSpPr>
        <p:spPr>
          <a:xfrm>
            <a:off x="6400800" y="3200400"/>
            <a:ext cx="1931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SundayComics BB" pitchFamily="2" charset="0"/>
              </a:rPr>
              <a:t>High School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SundayComics BB" pitchFamily="2" charset="0"/>
            </a:endParaRPr>
          </a:p>
        </p:txBody>
      </p:sp>
      <p:sp>
        <p:nvSpPr>
          <p:cNvPr id="10" name="TextBox 9">
            <a:hlinkClick r:id="rId6" action="ppaction://hlinksldjump"/>
          </p:cNvPr>
          <p:cNvSpPr txBox="1"/>
          <p:nvPr/>
        </p:nvSpPr>
        <p:spPr>
          <a:xfrm>
            <a:off x="6781800" y="4114800"/>
            <a:ext cx="2023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SundayComics BB" pitchFamily="2" charset="0"/>
              </a:rPr>
              <a:t>References</a:t>
            </a:r>
            <a:endParaRPr lang="en-US" sz="2400" dirty="0"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SundayComics B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7115990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3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2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C:\Users\Ramirez\Desktop\Vector-Crayons-Prev-by-DragonArt.jpg"/>
          <p:cNvPicPr>
            <a:picLocks noChangeAspect="1" noChangeArrowheads="1"/>
          </p:cNvPicPr>
          <p:nvPr/>
        </p:nvPicPr>
        <p:blipFill>
          <a:blip r:embed="rId2"/>
          <a:srcRect r="13334"/>
          <a:stretch>
            <a:fillRect/>
          </a:stretch>
        </p:blipFill>
        <p:spPr bwMode="auto">
          <a:xfrm>
            <a:off x="3200400" y="0"/>
            <a:ext cx="5943600" cy="6858000"/>
          </a:xfrm>
          <a:prstGeom prst="rect">
            <a:avLst/>
          </a:prstGeom>
          <a:noFill/>
        </p:spPr>
      </p:pic>
      <p:pic>
        <p:nvPicPr>
          <p:cNvPr id="2052" name="Picture 4" descr="C:\Users\Ramirez\Desktop\Vector-Crayons-Prev-by-Dragon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934200" cy="6858000"/>
          </a:xfrm>
          <a:prstGeom prst="rect">
            <a:avLst/>
          </a:prstGeom>
          <a:noFill/>
        </p:spPr>
      </p:pic>
      <p:pic>
        <p:nvPicPr>
          <p:cNvPr id="6" name="Picture 5" descr="Appl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1752600"/>
            <a:ext cx="2286000" cy="22206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90800" y="2209800"/>
            <a:ext cx="685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/>
              <a:t>+</a:t>
            </a:r>
          </a:p>
        </p:txBody>
      </p:sp>
      <p:pic>
        <p:nvPicPr>
          <p:cNvPr id="8" name="Picture 7" descr="imag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0400" y="2057400"/>
            <a:ext cx="1676400" cy="16838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00600" y="2057400"/>
            <a:ext cx="83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=</a:t>
            </a:r>
            <a:endParaRPr lang="en-US" sz="8000" dirty="0"/>
          </a:p>
        </p:txBody>
      </p:sp>
      <p:pic>
        <p:nvPicPr>
          <p:cNvPr id="10" name="Picture 9" descr="images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62600" y="3276600"/>
            <a:ext cx="1295400" cy="1946639"/>
          </a:xfrm>
          <a:prstGeom prst="rect">
            <a:avLst/>
          </a:prstGeom>
        </p:spPr>
      </p:pic>
      <p:pic>
        <p:nvPicPr>
          <p:cNvPr id="11" name="Picture 10" descr="images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6600" y="3276600"/>
            <a:ext cx="1295400" cy="1946639"/>
          </a:xfrm>
          <a:prstGeom prst="rect">
            <a:avLst/>
          </a:prstGeom>
        </p:spPr>
      </p:pic>
      <p:pic>
        <p:nvPicPr>
          <p:cNvPr id="12" name="Picture 11" descr="images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b="9968"/>
          <a:stretch>
            <a:fillRect/>
          </a:stretch>
        </p:blipFill>
        <p:spPr>
          <a:xfrm>
            <a:off x="7086600" y="1676400"/>
            <a:ext cx="1295400" cy="1752600"/>
          </a:xfrm>
          <a:prstGeom prst="rect">
            <a:avLst/>
          </a:prstGeom>
        </p:spPr>
      </p:pic>
      <p:pic>
        <p:nvPicPr>
          <p:cNvPr id="13" name="Picture 12" descr="images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b="9968"/>
          <a:stretch>
            <a:fillRect/>
          </a:stretch>
        </p:blipFill>
        <p:spPr>
          <a:xfrm>
            <a:off x="5638800" y="1676400"/>
            <a:ext cx="1295400" cy="17526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8600" y="457200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57150">
                  <a:solidFill>
                    <a:schemeClr val="tx1"/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Showcard Gothic" pitchFamily="82" charset="0"/>
              </a:rPr>
              <a:t>PRESCHOOL:</a:t>
            </a:r>
            <a:endParaRPr lang="en-US" sz="6000" b="1" dirty="0">
              <a:ln w="57150">
                <a:solidFill>
                  <a:schemeClr val="tx1"/>
                </a:solidFill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Showcard Gothic" pitchFamily="82" charset="0"/>
            </a:endParaRPr>
          </a:p>
        </p:txBody>
      </p:sp>
      <p:sp>
        <p:nvSpPr>
          <p:cNvPr id="18" name="TextBox 17">
            <a:hlinkClick r:id="rId6" action="ppaction://hlinksldjump"/>
          </p:cNvPr>
          <p:cNvSpPr txBox="1"/>
          <p:nvPr/>
        </p:nvSpPr>
        <p:spPr>
          <a:xfrm>
            <a:off x="304800" y="4800600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reativeBlock BB" pitchFamily="34" charset="0"/>
              </a:rPr>
              <a:t>&gt;&gt; BACK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reativeBlock BB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2400" y="4572000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CLICK HERE:</a:t>
            </a:r>
            <a:endParaRPr lang="en-US" sz="1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400"/>
                            </p:stCondLst>
                            <p:childTnLst>
                              <p:par>
                                <p:cTn id="4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900"/>
                            </p:stCondLst>
                            <p:childTnLst>
                              <p:par>
                                <p:cTn id="4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400"/>
                            </p:stCondLst>
                            <p:childTnLst>
                              <p:par>
                                <p:cTn id="5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900"/>
                            </p:stCondLst>
                            <p:childTnLst>
                              <p:par>
                                <p:cTn id="5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800"/>
                            </p:stCondLst>
                            <p:childTnLst>
                              <p:par>
                                <p:cTn id="6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amirez\Desktop\preschool-elementary-school-backgrounds-wallpap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2743200"/>
            <a:ext cx="48141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reativeBlock BB" pitchFamily="34" charset="0"/>
              </a:rPr>
              <a:t>GRADESCHOOL:</a:t>
            </a:r>
            <a:endParaRPr lang="en-US" sz="44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reativeBlock BB" pitchFamily="34" charset="0"/>
            </a:endParaRPr>
          </a:p>
        </p:txBody>
      </p:sp>
      <p:pic>
        <p:nvPicPr>
          <p:cNvPr id="3075" name="Picture 3" descr="C:\Users\Ramirez\Desktop\fact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00"/>
              </a:clrFrom>
              <a:clrTo>
                <a:srgbClr val="FFFF00">
                  <a:alpha val="0"/>
                </a:srgbClr>
              </a:clrTo>
            </a:clrChange>
            <a:biLevel thresh="50000"/>
          </a:blip>
          <a:srcRect l="19678" t="10570" r="39200" b="1727"/>
          <a:stretch>
            <a:fillRect/>
          </a:stretch>
        </p:blipFill>
        <p:spPr bwMode="auto">
          <a:xfrm>
            <a:off x="5181600" y="1371600"/>
            <a:ext cx="2676041" cy="4267200"/>
          </a:xfrm>
          <a:prstGeom prst="rect">
            <a:avLst/>
          </a:prstGeom>
          <a:noFill/>
        </p:spPr>
      </p:pic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304800" y="4800600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reativeBlock BB" pitchFamily="34" charset="0"/>
              </a:rPr>
              <a:t>&gt;&gt; BACK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reativeBlock BB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4572000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CLICK HERE:</a:t>
            </a:r>
            <a:endParaRPr lang="en-US" sz="1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1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"/>
                            </p:stCondLst>
                            <p:childTnLst>
                              <p:par>
                                <p:cTn id="2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Ramirez\Desktop\Numbers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457200"/>
            <a:ext cx="44422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reativeBlock BB" pitchFamily="34" charset="0"/>
              </a:rPr>
              <a:t>HIGH SCHOOL</a:t>
            </a:r>
            <a:endParaRPr lang="en-US" sz="5400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reativeBlock BB" pitchFamily="34" charset="0"/>
            </a:endParaRPr>
          </a:p>
        </p:txBody>
      </p:sp>
      <p:pic>
        <p:nvPicPr>
          <p:cNvPr id="6" name="Picture 5" descr="square-root-6-25.jpg"/>
          <p:cNvPicPr>
            <a:picLocks noChangeAspect="1"/>
          </p:cNvPicPr>
          <p:nvPr/>
        </p:nvPicPr>
        <p:blipFill>
          <a:blip r:embed="rId3"/>
          <a:srcRect r="22364" b="18804"/>
          <a:stretch>
            <a:fillRect/>
          </a:stretch>
        </p:blipFill>
        <p:spPr>
          <a:xfrm>
            <a:off x="1219200" y="1905000"/>
            <a:ext cx="6564923" cy="3657600"/>
          </a:xfrm>
          <a:prstGeom prst="rect">
            <a:avLst/>
          </a:prstGeom>
          <a:scene3d>
            <a:camera prst="obliqueTopLeft"/>
            <a:lightRig rig="threePt" dir="t"/>
          </a:scene3d>
          <a:sp3d>
            <a:bevelT/>
          </a:sp3d>
        </p:spPr>
      </p:pic>
      <p:sp>
        <p:nvSpPr>
          <p:cNvPr id="9" name="TextBox 8">
            <a:hlinkClick r:id="rId4" action="ppaction://hlinksldjump"/>
          </p:cNvPr>
          <p:cNvSpPr txBox="1"/>
          <p:nvPr/>
        </p:nvSpPr>
        <p:spPr>
          <a:xfrm>
            <a:off x="6096000" y="5029200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reativeBlock BB" pitchFamily="34" charset="0"/>
              </a:rPr>
              <a:t>&gt;&gt; BACK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reativeBlock BB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3600" y="4800600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CLICK HERE:</a:t>
            </a:r>
            <a:endParaRPr lang="en-US" sz="1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5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5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5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Ramirez\Desktop\mARVIN B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95600" y="221159"/>
            <a:ext cx="3886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381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howcard Gothic" pitchFamily="82" charset="0"/>
              </a:rPr>
              <a:t>REFERENCES</a:t>
            </a:r>
            <a:endParaRPr lang="en-US" sz="4400" b="1" dirty="0">
              <a:ln w="381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Showcard Gothic" pitchFamily="82" charset="0"/>
            </a:endParaRPr>
          </a:p>
        </p:txBody>
      </p:sp>
      <p:sp>
        <p:nvSpPr>
          <p:cNvPr id="6" name="TextBox 5"/>
          <p:cNvSpPr txBox="1">
            <a:spLocks noChangeAspect="1"/>
          </p:cNvSpPr>
          <p:nvPr/>
        </p:nvSpPr>
        <p:spPr>
          <a:xfrm>
            <a:off x="304800" y="671691"/>
            <a:ext cx="86868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Preschool equations:</a:t>
            </a:r>
          </a:p>
          <a:p>
            <a:pPr lvl="0"/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http://ccpalate.blogspot.com/2011/11/janices-apple-blackberry-crisp.html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http://www.blackgirlsrun.com/bgr-eats-introduction-to-juicing-2/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http://appleadayproject.wordpress.com/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Background Preschool : </a:t>
            </a:r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google.com.ph/imgres?q=crayons+background&amp;hl=fil&amp;biw=1440&amp;bih=754&amp;tbm=isch&amp;tbnid=pmaOi9rtqqxZrM:&amp;imgrefurl=http://www.dragonartz.net/2010/06/06/crayons-vector/&amp;docid=Ob9g_Lz_VfaxSM&amp;imgurl=http://www.dragonartz.net/wp-content/uploads/2010/06/Vector-Crayons-Prev-by-DragonArt.jpg&amp;w=495&amp;h=495&amp;ei=3hsQULv8OImYmQWF44H4Ag&amp;zoom=1&amp;iact=hc&amp;vpx=178&amp;vpy=5&amp;dur=514&amp;hovh=225&amp;hovw=225&amp;tx=111&amp;ty=129&amp;sig=106358933174628975922&amp;page=2&amp;tbnh=141&amp;tbnw=141&amp;start=28&amp;ndsp=35&amp;ved=1t:429,r:14,s:28,i:199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Background grade school: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http://www.backgroundsppt.net/uploads/preschool-elementary-school-backgrounds-wallpapers.jpg</a:t>
            </a:r>
          </a:p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NUMBERS: </a:t>
            </a:r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www.google.com.ph/imgres?q=numbers+wallpaper&amp;num=10&amp;hl=fil&amp;biw=1440&amp;bih=754&amp;tbm=isch&amp;tbnid=f06ztxzbnMZN5M:&amp;imgrefurl=http://good-wallpapers.com/3d/6059&amp;docid=nJ0zF4nh71TIPM&amp;imgurl=http://good-wallpapers.com/pictures/6059/Numbers.jpg&amp;w=1920&amp;h=1200&amp;ei=wRIQULerDaH-mAXEuoGIAg&amp;zoom=1&amp;iact=rc&amp;dur=424&amp;sig=106358933174628975922&amp;page=1&amp;tbnh=124&amp;tbnw=152&amp;start=0&amp;ndsp=28&amp;ved=1t:429,r:1,s:0,i:71&amp;tx=69&amp;ty=72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Grade School equation:</a:t>
            </a:r>
          </a:p>
          <a:p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google.com.ph/imgres?q=2+%2B+2&amp;hl=fil&amp;biw=1440&amp;bih=754&amp;tbm=isch&amp;tbnid=LUeJNH1hhO1c_M:&amp;imgrefurl=http://www.rjcooper.com/2%2B2/index.html&amp;docid=_i_HPkpUQBgyXM&amp;imgurl=http://www.rjcooper.com/2%252B2/fact.jpg&amp;w=642&amp;h=480&amp;ei=kyAQUKHEIfHPmAXY2IGYCA&amp;zoom=1&amp;iact=hc&amp;vpx=362&amp;vpy=147&amp;dur=581&amp;hovh=194&amp;hovw=260&amp;tx=173&amp;ty=123&amp;sig=106358933174628975922&amp;page=1&amp;tbnh=130&amp;tbnw=173&amp;start=0&amp;ndsp=28&amp;ved=1t:429,r:1,s:0,i:68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High School background:</a:t>
            </a:r>
          </a:p>
          <a:p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http://hdw.eweb4.com/out/132323.html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Butterfly </a:t>
            </a:r>
            <a:r>
              <a:rPr lang="en-US" sz="1100" b="1" dirty="0" err="1" smtClean="0">
                <a:latin typeface="Times New Roman" pitchFamily="18" charset="0"/>
                <a:cs typeface="Times New Roman" pitchFamily="18" charset="0"/>
              </a:rPr>
              <a:t>Backgournd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100" u="sng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www.google.com.ph/imgres?q=wallpaper&amp;start=174&amp;um=1&amp;hl=fil&amp;client=firefox-a&amp;rls=org.mozilla%3Aen-US%3Aofficial&amp;biw=1191&amp;bih=556&amp;tbm=isch&amp;tbnid=lhDkpfdRelf-sM%3A&amp;imgrefurl=http%3A%2F%2Fpetsfunnies.com%2Fanimals-wallpaper%2Fbutterfly-funnies-wallpaper.html&amp;docid=UD9Ze19J_6OorM&amp;imgurl=http%3A%2F%2Fpetsfunnies.com%2Fwp-content%2Fuploads%2F2011%2F06%2Fbutterfly-wallpaper1.jpg&amp;w=1024&amp;h=768&amp;ei=IwoQUNLINYbwmAWgooD4DQ&amp;zoom=1&amp;iact=hc&amp;vpx=643&amp;vpy=152&amp;dur=1858&amp;hovh=194&amp;hovw=259&amp;tx=191&amp;ty=129&amp;sig=113532538998090956203&amp;page=15&amp;tbnh=163&amp;tbnw=258&amp;ndsp=12&amp;ved=1t%3A429%2Cr%3A6%2Cs%3A174%2Ci%3A305&amp;fb_source=message</a:t>
            </a:r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6800" y="838200"/>
            <a:ext cx="396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Sources (slide background): Made by Marvin Ramirez</a:t>
            </a:r>
            <a:endParaRPr lang="en-US" sz="1400" dirty="0" smtClean="0"/>
          </a:p>
        </p:txBody>
      </p:sp>
      <p:sp>
        <p:nvSpPr>
          <p:cNvPr id="10" name="TextBox 9">
            <a:hlinkClick r:id="rId12" action="ppaction://hlinksldjump"/>
          </p:cNvPr>
          <p:cNvSpPr txBox="1"/>
          <p:nvPr/>
        </p:nvSpPr>
        <p:spPr>
          <a:xfrm>
            <a:off x="7086600" y="6396335"/>
            <a:ext cx="1550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reativeBlock BB" pitchFamily="34" charset="0"/>
              </a:rPr>
              <a:t>&gt;&gt; BACK</a:t>
            </a:r>
            <a:endParaRPr 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reativeBlock BB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34200" y="6167735"/>
            <a:ext cx="1064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CLICK HERE:</a:t>
            </a:r>
            <a:endParaRPr lang="en-US" sz="1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95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85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129</Words>
  <Application>Microsoft Office PowerPoint</Application>
  <PresentationFormat>On-screen Show (4:3)</PresentationFormat>
  <Paragraphs>46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Ramirez</cp:lastModifiedBy>
  <cp:revision>19</cp:revision>
  <dcterms:created xsi:type="dcterms:W3CDTF">2012-07-25T14:44:17Z</dcterms:created>
  <dcterms:modified xsi:type="dcterms:W3CDTF">2012-07-25T17:24:45Z</dcterms:modified>
</cp:coreProperties>
</file>